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6" r:id="rId4"/>
    <p:sldId id="265" r:id="rId5"/>
    <p:sldId id="274" r:id="rId6"/>
    <p:sldId id="275" r:id="rId7"/>
    <p:sldId id="268" r:id="rId8"/>
    <p:sldId id="276" r:id="rId9"/>
    <p:sldId id="267" r:id="rId10"/>
    <p:sldId id="269" r:id="rId11"/>
    <p:sldId id="270" r:id="rId12"/>
    <p:sldId id="272" r:id="rId13"/>
    <p:sldId id="273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448E-B4B2-4509-8B47-6255838B84BB}" type="datetimeFigureOut">
              <a:rPr lang="ru-RU" smtClean="0"/>
              <a:t>11.01.2021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4479F-F682-4745-8D53-5B946654F7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3806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448E-B4B2-4509-8B47-6255838B84BB}" type="datetimeFigureOut">
              <a:rPr lang="ru-RU" smtClean="0"/>
              <a:t>11.01.2021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4479F-F682-4745-8D53-5B946654F7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0269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448E-B4B2-4509-8B47-6255838B84BB}" type="datetimeFigureOut">
              <a:rPr lang="ru-RU" smtClean="0"/>
              <a:t>11.01.2021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4479F-F682-4745-8D53-5B946654F7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4252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448E-B4B2-4509-8B47-6255838B84BB}" type="datetimeFigureOut">
              <a:rPr lang="ru-RU" smtClean="0"/>
              <a:t>11.01.2021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4479F-F682-4745-8D53-5B946654F7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2355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448E-B4B2-4509-8B47-6255838B84BB}" type="datetimeFigureOut">
              <a:rPr lang="ru-RU" smtClean="0"/>
              <a:t>11.01.2021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4479F-F682-4745-8D53-5B946654F7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2815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448E-B4B2-4509-8B47-6255838B84BB}" type="datetimeFigureOut">
              <a:rPr lang="ru-RU" smtClean="0"/>
              <a:t>11.01.2021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4479F-F682-4745-8D53-5B946654F7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1052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448E-B4B2-4509-8B47-6255838B84BB}" type="datetimeFigureOut">
              <a:rPr lang="ru-RU" smtClean="0"/>
              <a:t>11.01.2021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4479F-F682-4745-8D53-5B946654F7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0555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448E-B4B2-4509-8B47-6255838B84BB}" type="datetimeFigureOut">
              <a:rPr lang="ru-RU" smtClean="0"/>
              <a:t>11.01.2021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4479F-F682-4745-8D53-5B946654F7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2511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448E-B4B2-4509-8B47-6255838B84BB}" type="datetimeFigureOut">
              <a:rPr lang="ru-RU" smtClean="0"/>
              <a:t>11.01.2021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4479F-F682-4745-8D53-5B946654F7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7809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448E-B4B2-4509-8B47-6255838B84BB}" type="datetimeFigureOut">
              <a:rPr lang="ru-RU" smtClean="0"/>
              <a:t>11.01.2021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4479F-F682-4745-8D53-5B946654F7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1048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448E-B4B2-4509-8B47-6255838B84BB}" type="datetimeFigureOut">
              <a:rPr lang="ru-RU" smtClean="0"/>
              <a:t>11.01.2021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4479F-F682-4745-8D53-5B946654F7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1922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67448E-B4B2-4509-8B47-6255838B84BB}" type="datetimeFigureOut">
              <a:rPr lang="ru-RU" smtClean="0"/>
              <a:t>11.01.2021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84479F-F682-4745-8D53-5B946654F7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1289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m.ok.ru/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75396" y="99789"/>
            <a:ext cx="55695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«История </a:t>
            </a:r>
            <a:r>
              <a:rPr lang="ru-RU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Турмы</a:t>
            </a:r>
            <a:r>
              <a:rPr lang="ru-RU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»</a:t>
            </a:r>
            <a:endParaRPr lang="ru-RU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135876" y="5503275"/>
            <a:ext cx="3849131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Работу выполнила:</a:t>
            </a:r>
          </a:p>
          <a:p>
            <a:pPr algn="ctr"/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Муратова 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Анастасия</a:t>
            </a:r>
            <a:endParaRPr lang="ru-RU" sz="32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991218"/>
            <a:ext cx="6418729" cy="45980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09336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23520" y="476672"/>
            <a:ext cx="7696979" cy="470898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Первая глава</a:t>
            </a:r>
            <a:r>
              <a:rPr lang="ru-RU" sz="5400" b="1" cap="none" spc="0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:</a:t>
            </a:r>
          </a:p>
          <a:p>
            <a:pPr algn="ctr"/>
            <a:endParaRPr lang="ru-RU" sz="5400" b="1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ru-RU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История возникновения и </a:t>
            </a:r>
          </a:p>
          <a:p>
            <a:pPr algn="ctr"/>
            <a:r>
              <a:rPr lang="ru-RU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</a:t>
            </a:r>
            <a:r>
              <a:rPr lang="ru-RU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азвития п</a:t>
            </a:r>
            <a:r>
              <a:rPr lang="ru-RU" sz="48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оселения Турма.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ru-RU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ru-RU" sz="3200" b="1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endParaRPr lang="ru-RU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06976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14" y="30467"/>
            <a:ext cx="4716016" cy="30580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9730" y="643169"/>
            <a:ext cx="4227934" cy="56372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663582" y="2857676"/>
            <a:ext cx="23399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Барак 50-е годы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2138" y="6396334"/>
            <a:ext cx="42733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Турма – начало строительства 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72027"/>
            <a:ext cx="4535487" cy="31400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3831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43" y="73383"/>
            <a:ext cx="4462463" cy="322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58" y="3473636"/>
            <a:ext cx="4435548" cy="32850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425" y="148775"/>
            <a:ext cx="4207486" cy="3075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473637"/>
            <a:ext cx="4123804" cy="3187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40481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0413"/>
            <a:ext cx="4860032" cy="33985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88673"/>
            <a:ext cx="4374204" cy="32806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204" y="3370970"/>
            <a:ext cx="4518276" cy="34870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8662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524" y="213048"/>
            <a:ext cx="3240360" cy="3240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3533250"/>
            <a:ext cx="5436096" cy="3297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187" y="213048"/>
            <a:ext cx="4320480" cy="3240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82642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78295" y="476672"/>
            <a:ext cx="6787436" cy="470898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Вторая глава</a:t>
            </a:r>
            <a:r>
              <a:rPr lang="ru-RU" sz="5400" b="1" cap="none" spc="0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:</a:t>
            </a:r>
          </a:p>
          <a:p>
            <a:pPr algn="ctr"/>
            <a:endParaRPr lang="ru-RU" sz="5400" b="1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ru-RU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История возникновения</a:t>
            </a:r>
          </a:p>
          <a:p>
            <a:pPr algn="ctr"/>
            <a:r>
              <a:rPr lang="ru-RU" sz="48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«Японской зоны».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ru-RU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ru-RU" sz="3200" b="1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endParaRPr lang="ru-RU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27937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172400" cy="6129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9560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88641"/>
            <a:ext cx="4392488" cy="27247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2778549"/>
            <a:ext cx="2686803" cy="40779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2169"/>
            <a:ext cx="3935582" cy="29516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40" y="3212976"/>
            <a:ext cx="4644008" cy="34830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98606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1010" y="476672"/>
            <a:ext cx="6862007" cy="470898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Третья глава</a:t>
            </a:r>
            <a:r>
              <a:rPr lang="ru-RU" sz="5400" b="1" cap="none" spc="0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:</a:t>
            </a:r>
          </a:p>
          <a:p>
            <a:pPr algn="ctr"/>
            <a:endParaRPr lang="ru-RU" sz="5400" b="1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ru-RU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Как появилось название</a:t>
            </a:r>
          </a:p>
          <a:p>
            <a:pPr algn="ctr"/>
            <a:r>
              <a:rPr lang="ru-RU" sz="48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«Турма».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ru-RU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ru-RU" sz="3200" b="1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endParaRPr lang="ru-RU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81947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79635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37809" y="258901"/>
            <a:ext cx="7853112" cy="701730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just"/>
            <a:r>
              <a:rPr lang="ru-RU" sz="4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Турма </a:t>
            </a:r>
            <a:r>
              <a:rPr lang="ru-RU" sz="4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– японское названье.</a:t>
            </a:r>
          </a:p>
          <a:p>
            <a:pPr algn="just"/>
            <a:r>
              <a:rPr lang="ru-RU" sz="4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Тур – лес, </a:t>
            </a:r>
            <a:r>
              <a:rPr lang="ru-RU" sz="4400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ма</a:t>
            </a:r>
            <a:r>
              <a:rPr lang="ru-RU" sz="4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– скалы, - их язык</a:t>
            </a:r>
          </a:p>
          <a:p>
            <a:pPr algn="just"/>
            <a:r>
              <a:rPr lang="ru-RU" sz="4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И тот, кто вынес наказанье,</a:t>
            </a:r>
          </a:p>
          <a:p>
            <a:pPr algn="just"/>
            <a:r>
              <a:rPr lang="ru-RU" sz="4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Запомнил конвоира крик.</a:t>
            </a:r>
          </a:p>
          <a:p>
            <a:pPr algn="just"/>
            <a:r>
              <a:rPr lang="ru-RU" sz="4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Седой старик из Хиросимы</a:t>
            </a:r>
          </a:p>
          <a:p>
            <a:pPr algn="just"/>
            <a:r>
              <a:rPr lang="ru-RU" sz="4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Про </a:t>
            </a:r>
            <a:r>
              <a:rPr lang="ru-RU" sz="4400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Турму</a:t>
            </a:r>
            <a:r>
              <a:rPr lang="ru-RU" sz="4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помнит сквозь года,</a:t>
            </a:r>
          </a:p>
          <a:p>
            <a:pPr algn="just"/>
            <a:r>
              <a:rPr lang="ru-RU" sz="4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Она тоской невыносимой</a:t>
            </a:r>
          </a:p>
          <a:p>
            <a:pPr algn="just"/>
            <a:r>
              <a:rPr lang="ru-RU" sz="4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 душе застряла навсегда</a:t>
            </a:r>
            <a:r>
              <a:rPr lang="ru-RU" sz="4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.</a:t>
            </a:r>
          </a:p>
          <a:p>
            <a:pPr algn="r"/>
            <a:r>
              <a:rPr lang="ru-RU" sz="4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Н. И. Попов</a:t>
            </a:r>
            <a:endParaRPr lang="ru-RU" sz="4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pPr algn="ctr"/>
            <a:endParaRPr lang="ru-RU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84126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6831" y="345998"/>
            <a:ext cx="9138592" cy="49859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5400" b="1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Список использованных</a:t>
            </a:r>
          </a:p>
          <a:p>
            <a:pPr lvl="0" algn="ctr"/>
            <a:r>
              <a:rPr lang="ru-RU" sz="5400" b="1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источников:</a:t>
            </a:r>
          </a:p>
          <a:p>
            <a:pPr marL="514350" lvl="0" indent="-514350">
              <a:buAutoNum type="arabicPeriod"/>
            </a:pPr>
            <a:r>
              <a:rPr lang="ru-RU" sz="3000" b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Летопись поселка : альбом / сост. М. В. </a:t>
            </a:r>
          </a:p>
          <a:p>
            <a:pPr lvl="0" algn="ctr"/>
            <a:r>
              <a:rPr lang="ru-RU" sz="3000" b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Дементьева . – Турма : </a:t>
            </a:r>
            <a:r>
              <a:rPr lang="en-US" sz="3000" b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[</a:t>
            </a:r>
            <a:r>
              <a:rPr lang="ru-RU" sz="3000" b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б/и</a:t>
            </a:r>
            <a:r>
              <a:rPr lang="en-US" sz="3000" b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]</a:t>
            </a:r>
            <a:r>
              <a:rPr lang="ru-RU" sz="3000" b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. - 2006 . – 15 с.</a:t>
            </a:r>
          </a:p>
          <a:p>
            <a:pPr lvl="0"/>
            <a:r>
              <a:rPr lang="ru-RU" sz="3000" b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2.Попов Н. И. Зона </a:t>
            </a:r>
            <a:r>
              <a:rPr lang="ru-RU" sz="3000" b="1" dirty="0" err="1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Турмы</a:t>
            </a:r>
            <a:r>
              <a:rPr lang="ru-RU" sz="3000" b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: стихи / Н. И. Попов . –</a:t>
            </a:r>
          </a:p>
          <a:p>
            <a:pPr lvl="0" algn="ctr"/>
            <a:r>
              <a:rPr lang="ru-RU" sz="3000" b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Братск : Издательский дом «Братск» . – 2004 . – 64 с. </a:t>
            </a:r>
            <a:endParaRPr lang="ru-RU" sz="3200" b="1" dirty="0" smtClean="0">
              <a:ln w="12700">
                <a:solidFill>
                  <a:srgbClr val="0070C0"/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lvl="0"/>
            <a:r>
              <a:rPr lang="ru-RU" sz="3000" b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3. Турма - Град /адм. К. </a:t>
            </a:r>
            <a:r>
              <a:rPr lang="ru-RU" sz="3000" b="1" dirty="0" err="1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Хозяшева</a:t>
            </a:r>
            <a:r>
              <a:rPr lang="ru-RU" sz="3000" b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// Одноклассники</a:t>
            </a:r>
          </a:p>
          <a:p>
            <a:pPr lvl="0"/>
            <a:r>
              <a:rPr lang="ru-RU" sz="3000" b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 – 2008. – </a:t>
            </a:r>
            <a:r>
              <a:rPr lang="en-US" sz="3000" b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URL</a:t>
            </a:r>
            <a:r>
              <a:rPr lang="ru-RU" sz="3000" b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: </a:t>
            </a:r>
            <a:r>
              <a:rPr lang="en-US" sz="3000" b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hlinkClick r:id="rId2"/>
              </a:rPr>
              <a:t>https:</a:t>
            </a:r>
            <a:r>
              <a:rPr lang="ru-RU" sz="3000" b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hlinkClick r:id="rId2"/>
              </a:rPr>
              <a:t>//</a:t>
            </a:r>
            <a:r>
              <a:rPr lang="en-US" sz="3000" b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hlinkClick r:id="rId2"/>
              </a:rPr>
              <a:t>m.ok.ru</a:t>
            </a:r>
            <a:r>
              <a:rPr lang="en-US" sz="3000" b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3000" b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</a:t>
            </a:r>
            <a:r>
              <a:rPr lang="en-US" sz="3000" b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3000" b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дата обращения</a:t>
            </a:r>
          </a:p>
          <a:p>
            <a:pPr lvl="0"/>
            <a:r>
              <a:rPr lang="ru-RU" sz="3000" b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( 03.04.2019)</a:t>
            </a:r>
            <a:endParaRPr lang="ru-RU" sz="3000" b="1" dirty="0">
              <a:ln w="12700">
                <a:solidFill>
                  <a:srgbClr val="0070C0"/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34134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2894" y="692696"/>
            <a:ext cx="706475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5400" b="1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Спасибо за внимание !</a:t>
            </a:r>
            <a:endParaRPr lang="ru-RU" sz="5400" b="1" dirty="0">
              <a:ln w="12700">
                <a:solidFill>
                  <a:srgbClr val="FF0000"/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827" y="1916832"/>
            <a:ext cx="8128000" cy="46355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72714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755</TotalTime>
  <Words>191</Words>
  <Application>Microsoft Office PowerPoint</Application>
  <PresentationFormat>Экран (4:3)</PresentationFormat>
  <Paragraphs>39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lenovo</dc:creator>
  <cp:lastModifiedBy>lenovo</cp:lastModifiedBy>
  <cp:revision>34</cp:revision>
  <dcterms:created xsi:type="dcterms:W3CDTF">2019-03-10T10:40:02Z</dcterms:created>
  <dcterms:modified xsi:type="dcterms:W3CDTF">2021-01-11T13:39:49Z</dcterms:modified>
</cp:coreProperties>
</file>